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318" r:id="rId44"/>
    <p:sldId id="291" r:id="rId45"/>
    <p:sldId id="317" r:id="rId46"/>
    <p:sldId id="263" r:id="rId47"/>
    <p:sldId id="284" r:id="rId48"/>
    <p:sldId id="309" r:id="rId49"/>
    <p:sldId id="290" r:id="rId50"/>
    <p:sldId id="31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5.wmf"/><Relationship Id="rId4" Type="http://schemas.openxmlformats.org/officeDocument/2006/relationships/oleObject" Target="../embeddings/oleObject13.bin"/><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3.wmf"/><Relationship Id="rId4" Type="http://schemas.openxmlformats.org/officeDocument/2006/relationships/oleObject" Target="../embeddings/oleObject20.bin"/><Relationship Id="rId9"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a:t>
            </a:r>
            <a:endParaRPr lang="en-US" altLang="zh-CN" sz="4800" dirty="0">
              <a:latin typeface="微软雅黑" panose="020B0503020204020204" pitchFamily="34" charset="-122"/>
              <a:ea typeface="微软雅黑" panose="020B0503020204020204" pitchFamily="34" charset="-122"/>
            </a:endParaRP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块，还要考虑换行章节</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latin typeface="微软雅黑" panose="020B0503020204020204" pitchFamily="34" charset="-122"/>
                <a:ea typeface="微软雅黑" panose="020B0503020204020204" pitchFamily="34" charset="-122"/>
              </a:rPr>
              <a:t>Few-Shot</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Overlap</a:t>
            </a: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en-US" altLang="zh-CN" dirty="0"/>
              <a:t>Agenda</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5357706" cy="5164182"/>
          </a:xfrm>
        </p:spPr>
        <p:txBody>
          <a:bodyPr>
            <a:normAutofit fontScale="92500" lnSpcReduction="1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5756366" y="1493521"/>
            <a:ext cx="5982788" cy="402771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推荐至 </a:t>
            </a:r>
            <a:r>
              <a:rPr lang="en-US" altLang="zh-CN" sz="2000" dirty="0">
                <a:solidFill>
                  <a:schemeClr val="tx1"/>
                </a:solidFill>
                <a:latin typeface="微软雅黑" panose="020B0503020204020204" pitchFamily="34" charset="-122"/>
                <a:ea typeface="微软雅黑" panose="020B0503020204020204" pitchFamily="34" charset="-122"/>
              </a:rPr>
              <a:t>OpenAI </a:t>
            </a:r>
            <a:r>
              <a:rPr lang="zh-CN" altLang="en-US" sz="2000" dirty="0">
                <a:solidFill>
                  <a:schemeClr val="tx1"/>
                </a:solidFill>
                <a:latin typeface="微软雅黑" panose="020B0503020204020204" pitchFamily="34" charset="-122"/>
                <a:ea typeface="微软雅黑" panose="020B0503020204020204" pitchFamily="34" charset="-122"/>
              </a:rPr>
              <a:t>系列分享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1257300" lvl="5"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700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925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入库，可以同时维护行级授权属性字段（如：内容所属角色、</a:t>
            </a:r>
            <a:r>
              <a:rPr lang="zh-CN" altLang="en-US">
                <a:highlight>
                  <a:srgbClr val="FFFF00"/>
                </a:highlight>
                <a:latin typeface="微软雅黑" panose="020B0503020204020204" pitchFamily="34" charset="-122"/>
                <a:ea typeface="微软雅黑" panose="020B0503020204020204" pitchFamily="34" charset="-122"/>
              </a:rPr>
              <a:t>部门）</a:t>
            </a:r>
            <a:r>
              <a:rPr lang="zh-CN" altLang="en-US" dirty="0">
                <a:highlight>
                  <a:srgbClr val="FFFF00"/>
                </a:highlight>
                <a:latin typeface="微软雅黑" panose="020B0503020204020204" pitchFamily="34" charset="-122"/>
                <a:ea typeface="微软雅黑" panose="020B0503020204020204" pitchFamily="34" charset="-122"/>
              </a:rPr>
              <a:t>，图片、附件地址等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经典、专业、开源、可分发商用合法许可产品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15871</TotalTime>
  <Words>7523</Words>
  <Application>Microsoft Office PowerPoint</Application>
  <PresentationFormat>Widescreen</PresentationFormat>
  <Paragraphs>604</Paragraphs>
  <Slides>50</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50</vt:i4>
      </vt:variant>
    </vt:vector>
  </HeadingPairs>
  <TitlesOfParts>
    <vt:vector size="57" baseType="lpstr">
      <vt:lpstr>微软雅黑</vt:lpstr>
      <vt:lpstr>微软雅黑</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Agenda</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1428</cp:revision>
  <dcterms:created xsi:type="dcterms:W3CDTF">2023-04-24T08:38:56Z</dcterms:created>
  <dcterms:modified xsi:type="dcterms:W3CDTF">2023-05-17T09:03:19Z</dcterms:modified>
</cp:coreProperties>
</file>